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B6F77-31B3-44A6-9538-7D3B84B14A3E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EC92D-C8E2-4A8F-BF2D-75109D630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1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24132-C908-474C-84C6-F33F0E9C2824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6BE-6A5B-4B1A-AB35-D5FFCCF5138B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BD5B-87CC-4318-9824-F4CA83CB0BAF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AA5E-62DB-4209-84D2-A3A9C66875BD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EF27-61CD-4273-9CC6-8B5AB469D6E9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4D88-E4A3-4915-A946-C7B143E0147E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1193-F002-4F22-ACB4-105512D85B33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B57F-0B3C-4FE7-8F56-8C4115027F2E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098D-3BCA-4496-B67F-08ABED3A79F9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4F9A14-79CD-4DBB-8A95-93FAB90953CE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CA62-85F4-4E91-8034-B3A4AEB2ACA5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7739FE2-C7BB-439D-8EFA-EB059A6AF0B6}" type="datetime1">
              <a:rPr lang="en-US" smtClean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">
            <a:extLst>
              <a:ext uri="{FF2B5EF4-FFF2-40B4-BE49-F238E27FC236}">
                <a16:creationId xmlns:a16="http://schemas.microsoft.com/office/drawing/2014/main" id="{ECC95573-2971-40CA-8931-174ACDF3E9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7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Website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Robert Thomas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441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7EDF-3A8B-4A15-9DB5-5A033B5B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Sitemap:</a:t>
            </a:r>
            <a:br>
              <a:rPr lang="en-US" dirty="0"/>
            </a:br>
            <a:r>
              <a:rPr lang="en-US" sz="1800" dirty="0"/>
              <a:t>The nav-bar allows access to all main pages of my website wile some links can take the user to other websites. </a:t>
            </a:r>
            <a:endParaRPr lang="en-AU" sz="1800" dirty="0"/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4E2F79C0-3992-42D1-AA62-7C6E1DE2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60" y="1845734"/>
            <a:ext cx="591907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89B9-585B-44E8-B1C4-C8742C85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01BD9-A28B-4444-8EEC-E0BF0539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693485" cy="4023360"/>
          </a:xfrm>
        </p:spPr>
        <p:txBody>
          <a:bodyPr/>
          <a:lstStyle/>
          <a:p>
            <a:r>
              <a:rPr lang="en-AU" dirty="0"/>
              <a:t>1. Browse websites for inspiration </a:t>
            </a:r>
          </a:p>
          <a:p>
            <a:r>
              <a:rPr lang="en-AU" dirty="0"/>
              <a:t>2. Picked a picture with an interesting visual point without detracting from the content</a:t>
            </a:r>
          </a:p>
          <a:p>
            <a:r>
              <a:rPr lang="en-AU" dirty="0"/>
              <a:t>3. Used that picture to generate a colour pallet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CC7EF-9564-4D78-8927-EAB0B7A3A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20" y="1909536"/>
            <a:ext cx="7820864" cy="39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5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070D-E51D-48ED-B30D-32123AC5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A58E2-7E73-48C5-9A42-61D254CF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Designed wire-frames with mobile in mind then applies some max width rules in my </a:t>
            </a:r>
            <a:r>
              <a:rPr lang="en-AU" dirty="0" err="1"/>
              <a:t>css</a:t>
            </a:r>
            <a:r>
              <a:rPr lang="en-AU" dirty="0"/>
              <a:t> to optimise it for viewing on monitors.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F4F69-D55C-48A9-8330-6C55BEDC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95" y="2732387"/>
            <a:ext cx="4093489" cy="289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836D7-1C60-4060-B11A-EF24365D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92" y="2732386"/>
            <a:ext cx="4093489" cy="2897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07BF3-CC0A-490B-9F68-DCBFBCFE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867" y="2732385"/>
            <a:ext cx="4093489" cy="28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1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3DFE-CB00-4BA6-808F-1036662B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Components: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7A306-B1B4-43D4-85FF-87AA6804F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- Static Nav-Bar located at top of page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- Form for contacting as well as a send button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Images:</a:t>
            </a:r>
          </a:p>
          <a:p>
            <a:pPr marL="0" indent="0">
              <a:buNone/>
            </a:pPr>
            <a:r>
              <a:rPr lang="en-AU" dirty="0"/>
              <a:t>- Self image for about me page </a:t>
            </a:r>
          </a:p>
          <a:p>
            <a:pPr marL="0" indent="0">
              <a:buNone/>
            </a:pPr>
            <a:r>
              <a:rPr lang="en-AU" dirty="0"/>
              <a:t>- Images for blog section </a:t>
            </a:r>
          </a:p>
          <a:p>
            <a:pPr marL="0" indent="0">
              <a:buNone/>
            </a:pPr>
            <a:r>
              <a:rPr lang="en-AU" dirty="0"/>
              <a:t>- Images to represent links to projects</a:t>
            </a:r>
          </a:p>
          <a:p>
            <a:pPr marL="0" indent="0">
              <a:buNone/>
            </a:pPr>
            <a:r>
              <a:rPr lang="en-AU" dirty="0"/>
              <a:t>- Visual icons for skills, and clickable icons for contacting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5307-44D9-4F60-BFCD-888E25C0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44" y="3429000"/>
            <a:ext cx="5372736" cy="14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5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DB7C-0D2F-4E59-9E95-C026B297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Development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35F7E-AC61-472E-A3A2-91350B998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- Wrote out a basic template for HTML </a:t>
            </a:r>
          </a:p>
          <a:p>
            <a:r>
              <a:rPr lang="en-AU" dirty="0"/>
              <a:t>- Filled out content temporarily with Lorem and created </a:t>
            </a:r>
            <a:r>
              <a:rPr lang="en-AU" dirty="0" err="1"/>
              <a:t>divs</a:t>
            </a:r>
            <a:r>
              <a:rPr lang="en-AU" dirty="0"/>
              <a:t> to place                                                         images in on each page</a:t>
            </a:r>
          </a:p>
          <a:p>
            <a:r>
              <a:rPr lang="en-AU" dirty="0"/>
              <a:t>- Wrote out a CSS template to apply a basic style and structure to each                                                   page</a:t>
            </a:r>
          </a:p>
          <a:p>
            <a:r>
              <a:rPr lang="en-AU" dirty="0"/>
              <a:t>- Go through page by page and apply CSS to organise content</a:t>
            </a:r>
          </a:p>
          <a:p>
            <a:r>
              <a:rPr lang="en-AU" dirty="0"/>
              <a:t>- Replace placeholder lorem with actual content</a:t>
            </a:r>
          </a:p>
          <a:p>
            <a:r>
              <a:rPr lang="en-AU" dirty="0"/>
              <a:t>- Insert image into html</a:t>
            </a:r>
          </a:p>
          <a:p>
            <a:r>
              <a:rPr lang="en-AU" dirty="0"/>
              <a:t>- Dear god why? Stop doing that, that isn’t what you’re meant to do!</a:t>
            </a:r>
          </a:p>
          <a:p>
            <a:r>
              <a:rPr lang="en-AU" dirty="0"/>
              <a:t>- Spend a long time trying to fix image sizes</a:t>
            </a:r>
          </a:p>
          <a:p>
            <a:r>
              <a:rPr lang="en-AU" dirty="0"/>
              <a:t>- Touch 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FC44E-7882-4DD4-92B3-B25F022D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76" y="1737360"/>
            <a:ext cx="3172891" cy="45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8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B23A06-6690-468F-91C1-E4B9170EB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75" y="1737360"/>
            <a:ext cx="2964505" cy="4454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B32FB-3332-4453-9C0A-BBDA2840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88460-3B7A-4B81-9EAE-90396E1AA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- Learning to use the dev tools (have never used them before now)</a:t>
            </a:r>
          </a:p>
          <a:p>
            <a:pPr>
              <a:buFontTx/>
              <a:buChar char="-"/>
            </a:pPr>
            <a:r>
              <a:rPr lang="en-AU" dirty="0"/>
              <a:t>Why is that div not holding the image?                                                                                                    Oh because I didn’t set dimensions for the div holding                                                                        the div, holding the div…</a:t>
            </a:r>
          </a:p>
          <a:p>
            <a:pPr marL="0" indent="0">
              <a:buNone/>
            </a:pPr>
            <a:r>
              <a:rPr lang="en-AU" dirty="0"/>
              <a:t>- Writing documentation</a:t>
            </a:r>
          </a:p>
          <a:p>
            <a:pPr marL="0" indent="0">
              <a:buNone/>
            </a:pPr>
            <a:r>
              <a:rPr lang="en-AU" dirty="0"/>
              <a:t>- Everyone having fun in my house while I study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- This dining room chair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>
              <a:buFontTx/>
              <a:buChar char="-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435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C571-D864-491D-B0A7-AF981417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Favourite Parts: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7258C-1C2C-4249-A970-0DCF06A01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- Using CSS to structure the site</a:t>
            </a:r>
          </a:p>
          <a:p>
            <a:r>
              <a:rPr lang="en-AU" dirty="0"/>
              <a:t>- Collaborating with others to work out problems</a:t>
            </a:r>
          </a:p>
          <a:p>
            <a:r>
              <a:rPr lang="en-AU" dirty="0"/>
              <a:t>- Those “Ah-ha!” moments</a:t>
            </a:r>
          </a:p>
          <a:p>
            <a:r>
              <a:rPr lang="en-AU" dirty="0"/>
              <a:t>- Getting to make something with a real function</a:t>
            </a:r>
          </a:p>
          <a:p>
            <a:r>
              <a:rPr lang="en-AU" dirty="0"/>
              <a:t>- Working on something visual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6178D-FC1A-4E97-95C7-62C6B101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47" y="394102"/>
            <a:ext cx="4980771" cy="59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663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226911E-AE6C-4963-864C-FEDEB2DC77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451C01-71EB-4236-9458-377C31D5C0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5550B3-F1C0-4D73-82FC-DDABEC8F095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 design</Template>
  <TotalTime>0</TotalTime>
  <Words>339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Website Portfolio</vt:lpstr>
      <vt:lpstr>Sitemap: The nav-bar allows access to all main pages of my website wile some links can take the user to other websites. </vt:lpstr>
      <vt:lpstr>Design Process:</vt:lpstr>
      <vt:lpstr>Design Process:</vt:lpstr>
      <vt:lpstr>Components:</vt:lpstr>
      <vt:lpstr>Development Process:</vt:lpstr>
      <vt:lpstr>Challenges:</vt:lpstr>
      <vt:lpstr>Favourite Parts: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2020-04-02T03:47:18Z</dcterms:created>
  <dcterms:modified xsi:type="dcterms:W3CDTF">2020-04-02T05:24:55Z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